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94" r:id="rId2"/>
    <p:sldId id="2022" r:id="rId3"/>
    <p:sldId id="2023" r:id="rId4"/>
    <p:sldId id="2024" r:id="rId5"/>
    <p:sldId id="202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487. KALSUAN SIM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Each Step I Take </a:t>
            </a:r>
          </a:p>
          <a:p>
            <a:r>
              <a:rPr lang="en-US" sz="1500" dirty="0"/>
              <a:t>Late 37:23</a:t>
            </a:r>
          </a:p>
          <a:p>
            <a:r>
              <a:rPr lang="en-US" sz="1500" dirty="0"/>
              <a:t>W. Elmo Mercer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2597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hi: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6331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4285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610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30961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	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875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487. KALSUAN SIM IN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4</cp:revision>
  <dcterms:created xsi:type="dcterms:W3CDTF">2018-12-14T14:08:08Z</dcterms:created>
  <dcterms:modified xsi:type="dcterms:W3CDTF">2018-12-15T08:15:32Z</dcterms:modified>
</cp:coreProperties>
</file>